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6A644"/>
    <a:srgbClr val="186A2C"/>
    <a:srgbClr val="00823B"/>
    <a:srgbClr val="00863D"/>
    <a:srgbClr val="2929FF"/>
    <a:srgbClr val="BED8F8"/>
    <a:srgbClr val="465EC6"/>
    <a:srgbClr val="3E4F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D8271-C9FE-4870-A9D0-DA1F9F19CCF6}" type="doc">
      <dgm:prSet loTypeId="urn:microsoft.com/office/officeart/2005/8/layout/matrix1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77A464-6151-495C-9554-B88FAF67B9A4}">
      <dgm:prSet/>
      <dgm:spPr/>
      <dgm:t>
        <a:bodyPr/>
        <a:lstStyle/>
        <a:p>
          <a:endParaRPr lang="ru-RU" dirty="0"/>
        </a:p>
      </dgm:t>
    </dgm:pt>
    <dgm:pt modelId="{6BDC4574-BC70-4B67-9E6C-B7CD9A087F12}" type="parTrans" cxnId="{5D3367CB-EE46-4E51-B099-BA24787CC6E9}">
      <dgm:prSet/>
      <dgm:spPr/>
      <dgm:t>
        <a:bodyPr/>
        <a:lstStyle/>
        <a:p>
          <a:endParaRPr lang="ru-RU"/>
        </a:p>
      </dgm:t>
    </dgm:pt>
    <dgm:pt modelId="{1CD43F60-DFF6-45A9-A1B1-2E63CB2DE153}" type="sibTrans" cxnId="{5D3367CB-EE46-4E51-B099-BA24787CC6E9}">
      <dgm:prSet/>
      <dgm:spPr/>
      <dgm:t>
        <a:bodyPr/>
        <a:lstStyle/>
        <a:p>
          <a:endParaRPr lang="ru-RU"/>
        </a:p>
      </dgm:t>
    </dgm:pt>
    <dgm:pt modelId="{1AB5E12B-1CBB-4BC7-98DE-53D7E2558D8D}">
      <dgm:prSet/>
      <dgm:spPr/>
      <dgm:t>
        <a:bodyPr/>
        <a:lstStyle/>
        <a:p>
          <a:endParaRPr lang="ru-RU" dirty="0"/>
        </a:p>
      </dgm:t>
    </dgm:pt>
    <dgm:pt modelId="{679C9EF4-DFF8-4A70-B6AC-7130BC241A2E}" type="parTrans" cxnId="{D8A97429-13A4-4E45-9007-5A233C0F9AB8}">
      <dgm:prSet/>
      <dgm:spPr/>
      <dgm:t>
        <a:bodyPr/>
        <a:lstStyle/>
        <a:p>
          <a:endParaRPr lang="ru-RU"/>
        </a:p>
      </dgm:t>
    </dgm:pt>
    <dgm:pt modelId="{F63ED192-CB78-4A4C-80EA-B1F4F5645E8A}" type="sibTrans" cxnId="{D8A97429-13A4-4E45-9007-5A233C0F9AB8}">
      <dgm:prSet/>
      <dgm:spPr/>
      <dgm:t>
        <a:bodyPr/>
        <a:lstStyle/>
        <a:p>
          <a:endParaRPr lang="ru-RU"/>
        </a:p>
      </dgm:t>
    </dgm:pt>
    <dgm:pt modelId="{D26B1BD5-2EE4-4467-B19E-89662178BF4F}">
      <dgm:prSet/>
      <dgm:spPr/>
      <dgm:t>
        <a:bodyPr/>
        <a:lstStyle/>
        <a:p>
          <a:endParaRPr lang="ru-RU" dirty="0"/>
        </a:p>
      </dgm:t>
    </dgm:pt>
    <dgm:pt modelId="{A74EF13B-4DCF-4095-9AFA-701A163ED670}" type="parTrans" cxnId="{E6F3BD6B-EB28-4E98-AFC8-A76CA23DAD2C}">
      <dgm:prSet/>
      <dgm:spPr/>
      <dgm:t>
        <a:bodyPr/>
        <a:lstStyle/>
        <a:p>
          <a:endParaRPr lang="ru-RU"/>
        </a:p>
      </dgm:t>
    </dgm:pt>
    <dgm:pt modelId="{E666F67A-C607-40F1-B753-F301B1A09733}" type="sibTrans" cxnId="{E6F3BD6B-EB28-4E98-AFC8-A76CA23DAD2C}">
      <dgm:prSet/>
      <dgm:spPr/>
      <dgm:t>
        <a:bodyPr/>
        <a:lstStyle/>
        <a:p>
          <a:endParaRPr lang="ru-RU"/>
        </a:p>
      </dgm:t>
    </dgm:pt>
    <dgm:pt modelId="{1A3D0ACA-3B96-4B53-A208-00CD61ABE286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Факторы, влияющие на состояние здоровья:</a:t>
          </a:r>
          <a:endParaRPr lang="ru-RU" sz="4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0478F2C-254D-4177-A7D2-B41A61B0D058}" type="parTrans" cxnId="{39A586F6-AB5B-405B-A642-619BBF635BA7}">
      <dgm:prSet/>
      <dgm:spPr/>
      <dgm:t>
        <a:bodyPr/>
        <a:lstStyle/>
        <a:p>
          <a:endParaRPr lang="ru-RU"/>
        </a:p>
      </dgm:t>
    </dgm:pt>
    <dgm:pt modelId="{2E2F17B6-B4B8-4329-9FA0-190CE1E66367}" type="sibTrans" cxnId="{39A586F6-AB5B-405B-A642-619BBF635BA7}">
      <dgm:prSet/>
      <dgm:spPr/>
      <dgm:t>
        <a:bodyPr/>
        <a:lstStyle/>
        <a:p>
          <a:endParaRPr lang="ru-RU"/>
        </a:p>
      </dgm:t>
    </dgm:pt>
    <dgm:pt modelId="{6200BCC8-D8B1-4409-9FA2-1EB5013FEDFD}">
      <dgm:prSet/>
      <dgm:spPr/>
      <dgm:t>
        <a:bodyPr/>
        <a:lstStyle/>
        <a:p>
          <a:endParaRPr lang="ru-RU" dirty="0"/>
        </a:p>
      </dgm:t>
    </dgm:pt>
    <dgm:pt modelId="{C7B7A07D-B2F3-41DC-9BFC-11DBD4606514}" type="parTrans" cxnId="{8CDB75C0-1A1B-4485-AEAC-42D6C15F5F58}">
      <dgm:prSet/>
      <dgm:spPr/>
      <dgm:t>
        <a:bodyPr/>
        <a:lstStyle/>
        <a:p>
          <a:endParaRPr lang="ru-RU"/>
        </a:p>
      </dgm:t>
    </dgm:pt>
    <dgm:pt modelId="{A742041E-29A2-4A06-93E5-F0EBC16D6A54}" type="sibTrans" cxnId="{8CDB75C0-1A1B-4485-AEAC-42D6C15F5F58}">
      <dgm:prSet/>
      <dgm:spPr/>
      <dgm:t>
        <a:bodyPr/>
        <a:lstStyle/>
        <a:p>
          <a:endParaRPr lang="ru-RU"/>
        </a:p>
      </dgm:t>
    </dgm:pt>
    <dgm:pt modelId="{604273B3-CBED-4C6D-B50C-538D56DD33DC}">
      <dgm:prSet custT="1"/>
      <dgm:spPr/>
      <dgm:t>
        <a:bodyPr/>
        <a:lstStyle/>
        <a:p>
          <a:pPr rtl="0"/>
          <a:r>
            <a: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Образ жизни </a:t>
          </a:r>
        </a:p>
        <a:p>
          <a:pPr rtl="0"/>
          <a:r>
            <a: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50 – 55 %</a:t>
          </a:r>
          <a:endParaRPr lang="ru-RU" sz="3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F5528C8-C658-4CA3-B577-33A77987F01A}" type="parTrans" cxnId="{582CB840-28ED-46B7-B031-0B5F0C124651}">
      <dgm:prSet/>
      <dgm:spPr/>
      <dgm:t>
        <a:bodyPr/>
        <a:lstStyle/>
        <a:p>
          <a:endParaRPr lang="ru-RU"/>
        </a:p>
      </dgm:t>
    </dgm:pt>
    <dgm:pt modelId="{92A2583C-FD6A-4118-9205-ABC13D0BDC3A}" type="sibTrans" cxnId="{582CB840-28ED-46B7-B031-0B5F0C124651}">
      <dgm:prSet/>
      <dgm:spPr/>
      <dgm:t>
        <a:bodyPr/>
        <a:lstStyle/>
        <a:p>
          <a:endParaRPr lang="ru-RU"/>
        </a:p>
      </dgm:t>
    </dgm:pt>
    <dgm:pt modelId="{570878D5-7162-4486-9CA2-B505DC2F77AC}">
      <dgm:prSet custT="1"/>
      <dgm:spPr/>
      <dgm:t>
        <a:bodyPr/>
        <a:lstStyle/>
        <a:p>
          <a:pPr rtl="0"/>
          <a:r>
            <a: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Наследственность </a:t>
          </a:r>
        </a:p>
        <a:p>
          <a:pPr rtl="0"/>
          <a:r>
            <a: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16 – 20 % </a:t>
          </a:r>
          <a:endParaRPr lang="ru-RU" sz="3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B48F263-3D07-486B-B7C2-E0BA92679046}" type="parTrans" cxnId="{C35FE6CF-CA3F-45B0-A751-768821E25D2A}">
      <dgm:prSet/>
      <dgm:spPr/>
      <dgm:t>
        <a:bodyPr/>
        <a:lstStyle/>
        <a:p>
          <a:endParaRPr lang="ru-RU"/>
        </a:p>
      </dgm:t>
    </dgm:pt>
    <dgm:pt modelId="{69BBD17F-7A6A-4065-90C9-73721ED223B9}" type="sibTrans" cxnId="{C35FE6CF-CA3F-45B0-A751-768821E25D2A}">
      <dgm:prSet/>
      <dgm:spPr/>
      <dgm:t>
        <a:bodyPr/>
        <a:lstStyle/>
        <a:p>
          <a:endParaRPr lang="ru-RU"/>
        </a:p>
      </dgm:t>
    </dgm:pt>
    <dgm:pt modelId="{04834AAB-094F-4EC5-8DCC-AD3F76C6571B}">
      <dgm:prSet custT="1"/>
      <dgm:spPr/>
      <dgm:t>
        <a:bodyPr/>
        <a:lstStyle/>
        <a:p>
          <a:pPr rtl="0"/>
          <a:r>
            <a: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Окружающая среда – 20 – 25</a:t>
          </a:r>
          <a:r>
            <a:rPr lang="ru-RU" sz="3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%</a:t>
          </a:r>
          <a:endParaRPr lang="ru-RU" sz="3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A049BB9-48BE-48BD-BB5D-775B49A9CD65}" type="parTrans" cxnId="{0A8BBF17-03B3-4966-AFA2-0DB4C9A7B586}">
      <dgm:prSet/>
      <dgm:spPr/>
      <dgm:t>
        <a:bodyPr/>
        <a:lstStyle/>
        <a:p>
          <a:endParaRPr lang="ru-RU"/>
        </a:p>
      </dgm:t>
    </dgm:pt>
    <dgm:pt modelId="{53558C80-47CF-4213-85E3-C3D2E3286945}" type="sibTrans" cxnId="{0A8BBF17-03B3-4966-AFA2-0DB4C9A7B586}">
      <dgm:prSet/>
      <dgm:spPr/>
      <dgm:t>
        <a:bodyPr/>
        <a:lstStyle/>
        <a:p>
          <a:endParaRPr lang="ru-RU"/>
        </a:p>
      </dgm:t>
    </dgm:pt>
    <dgm:pt modelId="{137245C6-88CE-4012-9556-75D8E69468B6}">
      <dgm:prSet custT="1"/>
      <dgm:spPr/>
      <dgm:t>
        <a:bodyPr/>
        <a:lstStyle/>
        <a:p>
          <a:r>
            <a: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Развитие здравоохранения </a:t>
          </a:r>
        </a:p>
        <a:p>
          <a:r>
            <a: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10 – 15 %</a:t>
          </a:r>
          <a:endParaRPr lang="ru-RU" sz="3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F0C7A71-527F-42DA-83F6-5EFC25D43C86}" type="sibTrans" cxnId="{2D135410-58F5-4359-A975-E7D8F7682BC2}">
      <dgm:prSet/>
      <dgm:spPr/>
      <dgm:t>
        <a:bodyPr/>
        <a:lstStyle/>
        <a:p>
          <a:endParaRPr lang="ru-RU"/>
        </a:p>
      </dgm:t>
    </dgm:pt>
    <dgm:pt modelId="{95E8C7FE-0DB5-4B4F-9BCC-C8DFEC60F03B}" type="parTrans" cxnId="{2D135410-58F5-4359-A975-E7D8F7682BC2}">
      <dgm:prSet/>
      <dgm:spPr/>
      <dgm:t>
        <a:bodyPr/>
        <a:lstStyle/>
        <a:p>
          <a:endParaRPr lang="ru-RU"/>
        </a:p>
      </dgm:t>
    </dgm:pt>
    <dgm:pt modelId="{D045FF8A-26C1-4170-8605-105D4A61466E}" type="pres">
      <dgm:prSet presAssocID="{BE3D8271-C9FE-4870-A9D0-DA1F9F19CCF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085DF-7E27-4F24-A96E-730C61B19933}" type="pres">
      <dgm:prSet presAssocID="{BE3D8271-C9FE-4870-A9D0-DA1F9F19CCF6}" presName="matrix" presStyleCnt="0"/>
      <dgm:spPr/>
    </dgm:pt>
    <dgm:pt modelId="{22A5BCC8-EA4A-4F5F-937D-5448862A2182}" type="pres">
      <dgm:prSet presAssocID="{BE3D8271-C9FE-4870-A9D0-DA1F9F19CCF6}" presName="tile1" presStyleLbl="node1" presStyleIdx="0" presStyleCnt="4" custScaleX="104959" custScaleY="104878" custLinFactNeighborX="2906" custLinFactNeighborY="1220"/>
      <dgm:spPr/>
      <dgm:t>
        <a:bodyPr/>
        <a:lstStyle/>
        <a:p>
          <a:endParaRPr lang="ru-RU"/>
        </a:p>
      </dgm:t>
    </dgm:pt>
    <dgm:pt modelId="{C1A7FC52-2C5B-429B-9AF7-0BC20570C0C0}" type="pres">
      <dgm:prSet presAssocID="{BE3D8271-C9FE-4870-A9D0-DA1F9F19CCF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05683-AB25-4040-B53C-00D2798035E5}" type="pres">
      <dgm:prSet presAssocID="{BE3D8271-C9FE-4870-A9D0-DA1F9F19CCF6}" presName="tile2" presStyleLbl="node1" presStyleIdx="1" presStyleCnt="4" custLinFactNeighborX="2094" custLinFactNeighborY="-1219"/>
      <dgm:spPr/>
      <dgm:t>
        <a:bodyPr/>
        <a:lstStyle/>
        <a:p>
          <a:endParaRPr lang="ru-RU"/>
        </a:p>
      </dgm:t>
    </dgm:pt>
    <dgm:pt modelId="{E5D6C66F-5F52-4747-8163-2025573F4F39}" type="pres">
      <dgm:prSet presAssocID="{BE3D8271-C9FE-4870-A9D0-DA1F9F19CCF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FED08-748C-45C0-BBB6-C1EC971B77EF}" type="pres">
      <dgm:prSet presAssocID="{BE3D8271-C9FE-4870-A9D0-DA1F9F19CCF6}" presName="tile3" presStyleLbl="node1" presStyleIdx="2" presStyleCnt="4" custLinFactNeighborX="427" custLinFactNeighborY="-1219"/>
      <dgm:spPr/>
      <dgm:t>
        <a:bodyPr/>
        <a:lstStyle/>
        <a:p>
          <a:endParaRPr lang="ru-RU"/>
        </a:p>
      </dgm:t>
    </dgm:pt>
    <dgm:pt modelId="{1351A928-AD08-4B5A-826F-D57965B326CC}" type="pres">
      <dgm:prSet presAssocID="{BE3D8271-C9FE-4870-A9D0-DA1F9F19CCF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D2261-166A-4A00-89CB-AC7E04FD5CE2}" type="pres">
      <dgm:prSet presAssocID="{BE3D8271-C9FE-4870-A9D0-DA1F9F19CCF6}" presName="tile4" presStyleLbl="node1" presStyleIdx="3" presStyleCnt="4"/>
      <dgm:spPr/>
      <dgm:t>
        <a:bodyPr/>
        <a:lstStyle/>
        <a:p>
          <a:endParaRPr lang="ru-RU"/>
        </a:p>
      </dgm:t>
    </dgm:pt>
    <dgm:pt modelId="{59539E53-5D41-45DB-89C9-EFCB075FD4DE}" type="pres">
      <dgm:prSet presAssocID="{BE3D8271-C9FE-4870-A9D0-DA1F9F19CCF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F86D4-00F5-464A-949F-E9210FC447BD}" type="pres">
      <dgm:prSet presAssocID="{BE3D8271-C9FE-4870-A9D0-DA1F9F19CCF6}" presName="centerTile" presStyleLbl="fgShp" presStyleIdx="0" presStyleCnt="1" custScaleX="146006" custScaleY="156962" custLinFactNeighborX="2755" custLinFactNeighborY="-932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B75C0-1A1B-4485-AEAC-42D6C15F5F58}" srcId="{BE3D8271-C9FE-4870-A9D0-DA1F9F19CCF6}" destId="{6200BCC8-D8B1-4409-9FA2-1EB5013FEDFD}" srcOrd="1" destOrd="0" parTransId="{C7B7A07D-B2F3-41DC-9BFC-11DBD4606514}" sibTransId="{A742041E-29A2-4A06-93E5-F0EBC16D6A54}"/>
    <dgm:cxn modelId="{6D0C57CC-A90D-477E-B721-F5999D6C9558}" type="presOf" srcId="{1A3D0ACA-3B96-4B53-A208-00CD61ABE286}" destId="{A39F86D4-00F5-464A-949F-E9210FC447BD}" srcOrd="0" destOrd="0" presId="urn:microsoft.com/office/officeart/2005/8/layout/matrix1"/>
    <dgm:cxn modelId="{0A8BBF17-03B3-4966-AFA2-0DB4C9A7B586}" srcId="{1A3D0ACA-3B96-4B53-A208-00CD61ABE286}" destId="{04834AAB-094F-4EC5-8DCC-AD3F76C6571B}" srcOrd="3" destOrd="0" parTransId="{FA049BB9-48BE-48BD-BB5D-775B49A9CD65}" sibTransId="{53558C80-47CF-4213-85E3-C3D2E3286945}"/>
    <dgm:cxn modelId="{582CB840-28ED-46B7-B031-0B5F0C124651}" srcId="{1A3D0ACA-3B96-4B53-A208-00CD61ABE286}" destId="{604273B3-CBED-4C6D-B50C-538D56DD33DC}" srcOrd="1" destOrd="0" parTransId="{6F5528C8-C658-4CA3-B577-33A77987F01A}" sibTransId="{92A2583C-FD6A-4118-9205-ABC13D0BDC3A}"/>
    <dgm:cxn modelId="{E49DDCBA-C200-48C3-8BA5-9578D18F786A}" type="presOf" srcId="{604273B3-CBED-4C6D-B50C-538D56DD33DC}" destId="{E5D6C66F-5F52-4747-8163-2025573F4F39}" srcOrd="1" destOrd="0" presId="urn:microsoft.com/office/officeart/2005/8/layout/matrix1"/>
    <dgm:cxn modelId="{E6F3BD6B-EB28-4E98-AFC8-A76CA23DAD2C}" srcId="{BE3D8271-C9FE-4870-A9D0-DA1F9F19CCF6}" destId="{D26B1BD5-2EE4-4467-B19E-89662178BF4F}" srcOrd="4" destOrd="0" parTransId="{A74EF13B-4DCF-4095-9AFA-701A163ED670}" sibTransId="{E666F67A-C607-40F1-B753-F301B1A09733}"/>
    <dgm:cxn modelId="{C5441DB6-7F99-4B5A-862D-6F9AED2166D9}" type="presOf" srcId="{604273B3-CBED-4C6D-B50C-538D56DD33DC}" destId="{28405683-AB25-4040-B53C-00D2798035E5}" srcOrd="0" destOrd="0" presId="urn:microsoft.com/office/officeart/2005/8/layout/matrix1"/>
    <dgm:cxn modelId="{FC79D619-9E28-4F1B-91EB-AA080D29E48F}" type="presOf" srcId="{04834AAB-094F-4EC5-8DCC-AD3F76C6571B}" destId="{59539E53-5D41-45DB-89C9-EFCB075FD4DE}" srcOrd="1" destOrd="0" presId="urn:microsoft.com/office/officeart/2005/8/layout/matrix1"/>
    <dgm:cxn modelId="{4B0EA44E-92FD-4612-9F76-79EBF15531B6}" type="presOf" srcId="{570878D5-7162-4486-9CA2-B505DC2F77AC}" destId="{1351A928-AD08-4B5A-826F-D57965B326CC}" srcOrd="1" destOrd="0" presId="urn:microsoft.com/office/officeart/2005/8/layout/matrix1"/>
    <dgm:cxn modelId="{39A586F6-AB5B-405B-A642-619BBF635BA7}" srcId="{BE3D8271-C9FE-4870-A9D0-DA1F9F19CCF6}" destId="{1A3D0ACA-3B96-4B53-A208-00CD61ABE286}" srcOrd="0" destOrd="0" parTransId="{F0478F2C-254D-4177-A7D2-B41A61B0D058}" sibTransId="{2E2F17B6-B4B8-4329-9FA0-190CE1E66367}"/>
    <dgm:cxn modelId="{916FD1D5-A460-4E14-B817-6B0E115B142F}" type="presOf" srcId="{137245C6-88CE-4012-9556-75D8E69468B6}" destId="{22A5BCC8-EA4A-4F5F-937D-5448862A2182}" srcOrd="0" destOrd="0" presId="urn:microsoft.com/office/officeart/2005/8/layout/matrix1"/>
    <dgm:cxn modelId="{5B5AE4C8-26EB-4161-8853-29ADD014BCD9}" type="presOf" srcId="{570878D5-7162-4486-9CA2-B505DC2F77AC}" destId="{5C3FED08-748C-45C0-BBB6-C1EC971B77EF}" srcOrd="0" destOrd="0" presId="urn:microsoft.com/office/officeart/2005/8/layout/matrix1"/>
    <dgm:cxn modelId="{6ACCFF18-A165-4742-9739-20DE52EEA0B3}" type="presOf" srcId="{BE3D8271-C9FE-4870-A9D0-DA1F9F19CCF6}" destId="{D045FF8A-26C1-4170-8605-105D4A61466E}" srcOrd="0" destOrd="0" presId="urn:microsoft.com/office/officeart/2005/8/layout/matrix1"/>
    <dgm:cxn modelId="{5D3367CB-EE46-4E51-B099-BA24787CC6E9}" srcId="{BE3D8271-C9FE-4870-A9D0-DA1F9F19CCF6}" destId="{9777A464-6151-495C-9554-B88FAF67B9A4}" srcOrd="2" destOrd="0" parTransId="{6BDC4574-BC70-4B67-9E6C-B7CD9A087F12}" sibTransId="{1CD43F60-DFF6-45A9-A1B1-2E63CB2DE153}"/>
    <dgm:cxn modelId="{D8A97429-13A4-4E45-9007-5A233C0F9AB8}" srcId="{BE3D8271-C9FE-4870-A9D0-DA1F9F19CCF6}" destId="{1AB5E12B-1CBB-4BC7-98DE-53D7E2558D8D}" srcOrd="3" destOrd="0" parTransId="{679C9EF4-DFF8-4A70-B6AC-7130BC241A2E}" sibTransId="{F63ED192-CB78-4A4C-80EA-B1F4F5645E8A}"/>
    <dgm:cxn modelId="{2D135410-58F5-4359-A975-E7D8F7682BC2}" srcId="{1A3D0ACA-3B96-4B53-A208-00CD61ABE286}" destId="{137245C6-88CE-4012-9556-75D8E69468B6}" srcOrd="0" destOrd="0" parTransId="{95E8C7FE-0DB5-4B4F-9BCC-C8DFEC60F03B}" sibTransId="{DF0C7A71-527F-42DA-83F6-5EFC25D43C86}"/>
    <dgm:cxn modelId="{FF7B94AD-03A0-46C5-B64E-F19F1F77F286}" type="presOf" srcId="{04834AAB-094F-4EC5-8DCC-AD3F76C6571B}" destId="{048D2261-166A-4A00-89CB-AC7E04FD5CE2}" srcOrd="0" destOrd="0" presId="urn:microsoft.com/office/officeart/2005/8/layout/matrix1"/>
    <dgm:cxn modelId="{91D9FA2D-E15A-4389-AD1A-7667BE8656D8}" type="presOf" srcId="{137245C6-88CE-4012-9556-75D8E69468B6}" destId="{C1A7FC52-2C5B-429B-9AF7-0BC20570C0C0}" srcOrd="1" destOrd="0" presId="urn:microsoft.com/office/officeart/2005/8/layout/matrix1"/>
    <dgm:cxn modelId="{C35FE6CF-CA3F-45B0-A751-768821E25D2A}" srcId="{1A3D0ACA-3B96-4B53-A208-00CD61ABE286}" destId="{570878D5-7162-4486-9CA2-B505DC2F77AC}" srcOrd="2" destOrd="0" parTransId="{6B48F263-3D07-486B-B7C2-E0BA92679046}" sibTransId="{69BBD17F-7A6A-4065-90C9-73721ED223B9}"/>
    <dgm:cxn modelId="{1474CA51-8FCF-41D5-BDCA-FE41C7BD540C}" type="presParOf" srcId="{D045FF8A-26C1-4170-8605-105D4A61466E}" destId="{790085DF-7E27-4F24-A96E-730C61B19933}" srcOrd="0" destOrd="0" presId="urn:microsoft.com/office/officeart/2005/8/layout/matrix1"/>
    <dgm:cxn modelId="{01AF1B10-E7D7-4B89-BD49-7C1B70BADFB1}" type="presParOf" srcId="{790085DF-7E27-4F24-A96E-730C61B19933}" destId="{22A5BCC8-EA4A-4F5F-937D-5448862A2182}" srcOrd="0" destOrd="0" presId="urn:microsoft.com/office/officeart/2005/8/layout/matrix1"/>
    <dgm:cxn modelId="{96EA585F-75BE-4129-8FCB-731E7B03E396}" type="presParOf" srcId="{790085DF-7E27-4F24-A96E-730C61B19933}" destId="{C1A7FC52-2C5B-429B-9AF7-0BC20570C0C0}" srcOrd="1" destOrd="0" presId="urn:microsoft.com/office/officeart/2005/8/layout/matrix1"/>
    <dgm:cxn modelId="{D1ABFA4D-C0DF-4714-8EAD-D3FFB7FCB42F}" type="presParOf" srcId="{790085DF-7E27-4F24-A96E-730C61B19933}" destId="{28405683-AB25-4040-B53C-00D2798035E5}" srcOrd="2" destOrd="0" presId="urn:microsoft.com/office/officeart/2005/8/layout/matrix1"/>
    <dgm:cxn modelId="{D7441A4B-5A72-46BA-9226-07A06FD20B05}" type="presParOf" srcId="{790085DF-7E27-4F24-A96E-730C61B19933}" destId="{E5D6C66F-5F52-4747-8163-2025573F4F39}" srcOrd="3" destOrd="0" presId="urn:microsoft.com/office/officeart/2005/8/layout/matrix1"/>
    <dgm:cxn modelId="{81FF420D-5821-481A-8954-561E55920D39}" type="presParOf" srcId="{790085DF-7E27-4F24-A96E-730C61B19933}" destId="{5C3FED08-748C-45C0-BBB6-C1EC971B77EF}" srcOrd="4" destOrd="0" presId="urn:microsoft.com/office/officeart/2005/8/layout/matrix1"/>
    <dgm:cxn modelId="{8AEB337D-1A6A-420E-8BF4-B2E69624A52C}" type="presParOf" srcId="{790085DF-7E27-4F24-A96E-730C61B19933}" destId="{1351A928-AD08-4B5A-826F-D57965B326CC}" srcOrd="5" destOrd="0" presId="urn:microsoft.com/office/officeart/2005/8/layout/matrix1"/>
    <dgm:cxn modelId="{EC01E125-DA78-48C1-94AE-8E9207F1851D}" type="presParOf" srcId="{790085DF-7E27-4F24-A96E-730C61B19933}" destId="{048D2261-166A-4A00-89CB-AC7E04FD5CE2}" srcOrd="6" destOrd="0" presId="urn:microsoft.com/office/officeart/2005/8/layout/matrix1"/>
    <dgm:cxn modelId="{887301D8-2403-4387-9398-D54E4AD1333F}" type="presParOf" srcId="{790085DF-7E27-4F24-A96E-730C61B19933}" destId="{59539E53-5D41-45DB-89C9-EFCB075FD4DE}" srcOrd="7" destOrd="0" presId="urn:microsoft.com/office/officeart/2005/8/layout/matrix1"/>
    <dgm:cxn modelId="{E9218305-0880-4C6C-8E37-2E96A718680C}" type="presParOf" srcId="{D045FF8A-26C1-4170-8605-105D4A61466E}" destId="{A39F86D4-00F5-464A-949F-E9210FC447B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21124-41D1-48C6-B4D9-AF9B9DA141CB}" type="doc">
      <dgm:prSet loTypeId="urn:microsoft.com/office/officeart/2005/8/layout/cycle6" loCatId="cycle" qsTypeId="urn:microsoft.com/office/officeart/2005/8/quickstyle/simple5" qsCatId="simple" csTypeId="urn:microsoft.com/office/officeart/2005/8/colors/colorful1#1" csCatId="colorful"/>
      <dgm:spPr/>
    </dgm:pt>
    <dgm:pt modelId="{2CFCD4A9-9599-460A-85E2-BB3D1A3754F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all" spc="0" normalizeH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rPr>
            <a:t>СОН</a:t>
          </a:r>
          <a:endParaRPr kumimoji="0" lang="ru-RU" b="1" i="0" u="none" strike="noStrike" cap="all" spc="0" normalizeH="0" baseline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" charset="0"/>
            <a:cs typeface="Arial" charset="0"/>
          </a:endParaRPr>
        </a:p>
      </dgm:t>
    </dgm:pt>
    <dgm:pt modelId="{C4BA9347-31F7-47DD-8709-1401995F8115}" type="parTrans" cxnId="{BCF17FA6-C3CF-42AA-BDD7-489AA3757BD2}">
      <dgm:prSet/>
      <dgm:spPr/>
      <dgm:t>
        <a:bodyPr/>
        <a:lstStyle/>
        <a:p>
          <a:endParaRPr lang="ru-RU"/>
        </a:p>
      </dgm:t>
    </dgm:pt>
    <dgm:pt modelId="{66CD4C4C-D5AC-4EDD-8185-16E30E219521}" type="sibTrans" cxnId="{BCF17FA6-C3CF-42AA-BDD7-489AA3757BD2}">
      <dgm:prSet/>
      <dgm:spPr/>
      <dgm:t>
        <a:bodyPr/>
        <a:lstStyle/>
        <a:p>
          <a:endParaRPr lang="ru-RU"/>
        </a:p>
      </dgm:t>
    </dgm:pt>
    <dgm:pt modelId="{F7D8800C-F8A0-4F54-A163-EAB8FEC3213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rPr>
            <a:t>ПИТАНИЕ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(СОБЛЮДЕНИЕ ИНТЕРВАЛОВ)</a:t>
          </a:r>
        </a:p>
      </dgm:t>
    </dgm:pt>
    <dgm:pt modelId="{5FA46C1D-8368-45B0-A13E-B29936F1F4E7}" type="parTrans" cxnId="{7B955833-2921-4812-BFE4-55813EF66B31}">
      <dgm:prSet/>
      <dgm:spPr/>
      <dgm:t>
        <a:bodyPr/>
        <a:lstStyle/>
        <a:p>
          <a:endParaRPr lang="ru-RU"/>
        </a:p>
      </dgm:t>
    </dgm:pt>
    <dgm:pt modelId="{004048BC-562E-43E5-A2F8-4054FC5C6B48}" type="sibTrans" cxnId="{7B955833-2921-4812-BFE4-55813EF66B31}">
      <dgm:prSet/>
      <dgm:spPr/>
      <dgm:t>
        <a:bodyPr/>
        <a:lstStyle/>
        <a:p>
          <a:endParaRPr lang="ru-RU"/>
        </a:p>
      </dgm:t>
    </dgm:pt>
    <dgm:pt modelId="{AA0109FA-B1E8-47B4-8C06-A44F3F253E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all" spc="0" normalizeH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rPr>
            <a:t>ПРОГУЛКА</a:t>
          </a:r>
          <a:endParaRPr kumimoji="0" lang="ru-RU" b="1" i="0" u="none" strike="noStrike" cap="all" spc="0" normalizeH="0" baseline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" charset="0"/>
            <a:cs typeface="Arial" charset="0"/>
          </a:endParaRPr>
        </a:p>
      </dgm:t>
    </dgm:pt>
    <dgm:pt modelId="{3542E258-1C0B-45E8-848E-F6170E37635B}" type="parTrans" cxnId="{642AA14C-D4F1-48A3-AAF5-872AF50DFCF7}">
      <dgm:prSet/>
      <dgm:spPr/>
      <dgm:t>
        <a:bodyPr/>
        <a:lstStyle/>
        <a:p>
          <a:endParaRPr lang="ru-RU"/>
        </a:p>
      </dgm:t>
    </dgm:pt>
    <dgm:pt modelId="{B673A867-D348-457D-8B8C-5A2D31AB27BA}" type="sibTrans" cxnId="{642AA14C-D4F1-48A3-AAF5-872AF50DFCF7}">
      <dgm:prSet/>
      <dgm:spPr/>
      <dgm:t>
        <a:bodyPr/>
        <a:lstStyle/>
        <a:p>
          <a:endParaRPr lang="ru-RU"/>
        </a:p>
      </dgm:t>
    </dgm:pt>
    <dgm:pt modelId="{DD435A36-5273-4BD5-82E5-85EB3A8914D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all" spc="0" normalizeH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ДЕЯТЕЛЬНОСТЬ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all" spc="0" normalizeH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(познавательная, художественная,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all" spc="0" normalizeH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 и т.д.)</a:t>
          </a:r>
          <a:endParaRPr kumimoji="0" lang="ru-RU" sz="1100" b="0" i="0" u="none" strike="noStrike" cap="none" normalizeH="0" baseline="0" dirty="0" smtClean="0">
            <a:ln/>
            <a:effectLst/>
            <a:latin typeface="+mn-lt"/>
            <a:cs typeface="Arial" charset="0"/>
          </a:endParaRPr>
        </a:p>
      </dgm:t>
    </dgm:pt>
    <dgm:pt modelId="{18ECAB14-3AF1-48B4-94E2-3F3CA36E5B3E}" type="parTrans" cxnId="{497A7270-1295-4FBF-A7A8-460AA8466CB6}">
      <dgm:prSet/>
      <dgm:spPr/>
      <dgm:t>
        <a:bodyPr/>
        <a:lstStyle/>
        <a:p>
          <a:endParaRPr lang="ru-RU"/>
        </a:p>
      </dgm:t>
    </dgm:pt>
    <dgm:pt modelId="{77DA903A-D47D-4584-982A-9549A122DE87}" type="sibTrans" cxnId="{497A7270-1295-4FBF-A7A8-460AA8466CB6}">
      <dgm:prSet/>
      <dgm:spPr/>
      <dgm:t>
        <a:bodyPr/>
        <a:lstStyle/>
        <a:p>
          <a:endParaRPr lang="ru-RU"/>
        </a:p>
      </dgm:t>
    </dgm:pt>
    <dgm:pt modelId="{07EA4E34-32B1-4E83-B46A-562BE3FA749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ОТДЫХ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(ИГРА)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1" i="0" u="none" strike="noStrike" cap="none" normalizeH="0" baseline="0" dirty="0" smtClean="0">
            <a:ln/>
            <a:effectLst/>
            <a:latin typeface="+mn-lt"/>
            <a:cs typeface="Arial" charset="0"/>
          </a:endParaRPr>
        </a:p>
      </dgm:t>
    </dgm:pt>
    <dgm:pt modelId="{2CE21C12-366E-4F0D-9569-2DFE6DD4C7AF}" type="parTrans" cxnId="{535EAF60-F7B3-4D97-8D37-680478D945CB}">
      <dgm:prSet/>
      <dgm:spPr/>
      <dgm:t>
        <a:bodyPr/>
        <a:lstStyle/>
        <a:p>
          <a:endParaRPr lang="ru-RU"/>
        </a:p>
      </dgm:t>
    </dgm:pt>
    <dgm:pt modelId="{10AA80DD-BBCC-4C65-8E83-7372496F79D6}" type="sibTrans" cxnId="{535EAF60-F7B3-4D97-8D37-680478D945CB}">
      <dgm:prSet/>
      <dgm:spPr/>
      <dgm:t>
        <a:bodyPr/>
        <a:lstStyle/>
        <a:p>
          <a:endParaRPr lang="ru-RU"/>
        </a:p>
      </dgm:t>
    </dgm:pt>
    <dgm:pt modelId="{2A03E283-4683-46CA-AE44-BC427591C37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ДВИГАТЕЛЬНАЯ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АКТИВНОСТЬ</a:t>
          </a:r>
        </a:p>
      </dgm:t>
    </dgm:pt>
    <dgm:pt modelId="{530F6826-AC2A-4110-B931-FC3E8D654358}" type="parTrans" cxnId="{6065E3AA-1B7A-4F20-B830-B538B8E8D942}">
      <dgm:prSet/>
      <dgm:spPr/>
      <dgm:t>
        <a:bodyPr/>
        <a:lstStyle/>
        <a:p>
          <a:endParaRPr lang="ru-RU"/>
        </a:p>
      </dgm:t>
    </dgm:pt>
    <dgm:pt modelId="{13AA0555-CAE5-4AE2-BBB7-9A9ADB7F7262}" type="sibTrans" cxnId="{6065E3AA-1B7A-4F20-B830-B538B8E8D942}">
      <dgm:prSet/>
      <dgm:spPr/>
      <dgm:t>
        <a:bodyPr/>
        <a:lstStyle/>
        <a:p>
          <a:endParaRPr lang="ru-RU"/>
        </a:p>
      </dgm:t>
    </dgm:pt>
    <dgm:pt modelId="{640296A1-58BA-4D0E-BC3D-16633913416C}" type="pres">
      <dgm:prSet presAssocID="{4B521124-41D1-48C6-B4D9-AF9B9DA141CB}" presName="cycle" presStyleCnt="0">
        <dgm:presLayoutVars>
          <dgm:dir/>
          <dgm:resizeHandles val="exact"/>
        </dgm:presLayoutVars>
      </dgm:prSet>
      <dgm:spPr/>
    </dgm:pt>
    <dgm:pt modelId="{467050D3-F4C6-4CB1-8A3B-C5099B3425C8}" type="pres">
      <dgm:prSet presAssocID="{2CFCD4A9-9599-460A-85E2-BB3D1A3754F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44AAB-7EC2-4439-B2BA-2B59D3277E96}" type="pres">
      <dgm:prSet presAssocID="{2CFCD4A9-9599-460A-85E2-BB3D1A3754F4}" presName="spNode" presStyleCnt="0"/>
      <dgm:spPr/>
    </dgm:pt>
    <dgm:pt modelId="{6737B0B4-7BFD-449E-AC6A-B1A282B0793F}" type="pres">
      <dgm:prSet presAssocID="{66CD4C4C-D5AC-4EDD-8185-16E30E219521}" presName="sibTrans" presStyleLbl="sibTrans1D1" presStyleIdx="0" presStyleCnt="6"/>
      <dgm:spPr/>
      <dgm:t>
        <a:bodyPr/>
        <a:lstStyle/>
        <a:p>
          <a:endParaRPr lang="ru-RU"/>
        </a:p>
      </dgm:t>
    </dgm:pt>
    <dgm:pt modelId="{811DB25E-F03B-4F4B-8111-6118B9257F14}" type="pres">
      <dgm:prSet presAssocID="{F7D8800C-F8A0-4F54-A163-EAB8FEC3213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CF36C-2E42-4117-9722-E1164EC3F1F8}" type="pres">
      <dgm:prSet presAssocID="{F7D8800C-F8A0-4F54-A163-EAB8FEC32131}" presName="spNode" presStyleCnt="0"/>
      <dgm:spPr/>
    </dgm:pt>
    <dgm:pt modelId="{2EE47EE0-B782-479C-923E-B37CD67B7BA8}" type="pres">
      <dgm:prSet presAssocID="{004048BC-562E-43E5-A2F8-4054FC5C6B48}" presName="sibTrans" presStyleLbl="sibTrans1D1" presStyleIdx="1" presStyleCnt="6"/>
      <dgm:spPr/>
      <dgm:t>
        <a:bodyPr/>
        <a:lstStyle/>
        <a:p>
          <a:endParaRPr lang="ru-RU"/>
        </a:p>
      </dgm:t>
    </dgm:pt>
    <dgm:pt modelId="{67F876D1-A036-488B-821C-215FB5ED3B3D}" type="pres">
      <dgm:prSet presAssocID="{AA0109FA-B1E8-47B4-8C06-A44F3F253E4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B7CF5-569D-4399-BCD1-C15F3644D12C}" type="pres">
      <dgm:prSet presAssocID="{AA0109FA-B1E8-47B4-8C06-A44F3F253E46}" presName="spNode" presStyleCnt="0"/>
      <dgm:spPr/>
    </dgm:pt>
    <dgm:pt modelId="{690B669D-585F-424C-A3DB-C08D1198F59C}" type="pres">
      <dgm:prSet presAssocID="{B673A867-D348-457D-8B8C-5A2D31AB27BA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DB6654A-96D8-4FE1-8BF4-BD2BB3656DA1}" type="pres">
      <dgm:prSet presAssocID="{DD435A36-5273-4BD5-82E5-85EB3A8914D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9598E-AF76-4647-801E-9B2CC83337FD}" type="pres">
      <dgm:prSet presAssocID="{DD435A36-5273-4BD5-82E5-85EB3A8914D9}" presName="spNode" presStyleCnt="0"/>
      <dgm:spPr/>
    </dgm:pt>
    <dgm:pt modelId="{56BEC702-B99E-4E89-B3EE-F991403439FD}" type="pres">
      <dgm:prSet presAssocID="{77DA903A-D47D-4584-982A-9549A122DE87}" presName="sibTrans" presStyleLbl="sibTrans1D1" presStyleIdx="3" presStyleCnt="6"/>
      <dgm:spPr/>
      <dgm:t>
        <a:bodyPr/>
        <a:lstStyle/>
        <a:p>
          <a:endParaRPr lang="ru-RU"/>
        </a:p>
      </dgm:t>
    </dgm:pt>
    <dgm:pt modelId="{160528EA-D8D8-45B3-8A22-857ACAF68846}" type="pres">
      <dgm:prSet presAssocID="{07EA4E34-32B1-4E83-B46A-562BE3FA749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19A4A-E946-4423-9EF9-6D3A02D2D652}" type="pres">
      <dgm:prSet presAssocID="{07EA4E34-32B1-4E83-B46A-562BE3FA7492}" presName="spNode" presStyleCnt="0"/>
      <dgm:spPr/>
    </dgm:pt>
    <dgm:pt modelId="{60726AAD-1DCC-4B31-9565-5B8C00E17777}" type="pres">
      <dgm:prSet presAssocID="{10AA80DD-BBCC-4C65-8E83-7372496F79D6}" presName="sibTrans" presStyleLbl="sibTrans1D1" presStyleIdx="4" presStyleCnt="6"/>
      <dgm:spPr/>
      <dgm:t>
        <a:bodyPr/>
        <a:lstStyle/>
        <a:p>
          <a:endParaRPr lang="ru-RU"/>
        </a:p>
      </dgm:t>
    </dgm:pt>
    <dgm:pt modelId="{D31D23F5-44C5-45A1-962F-415CD3076C26}" type="pres">
      <dgm:prSet presAssocID="{2A03E283-4683-46CA-AE44-BC427591C37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527D2-F69D-477E-A720-8ED740236BEC}" type="pres">
      <dgm:prSet presAssocID="{2A03E283-4683-46CA-AE44-BC427591C371}" presName="spNode" presStyleCnt="0"/>
      <dgm:spPr/>
    </dgm:pt>
    <dgm:pt modelId="{C4B2C70F-DFD8-4E10-8440-ED1C0A365688}" type="pres">
      <dgm:prSet presAssocID="{13AA0555-CAE5-4AE2-BBB7-9A9ADB7F7262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79D19571-984B-4266-B1FC-B49FB04A9493}" type="presOf" srcId="{07EA4E34-32B1-4E83-B46A-562BE3FA7492}" destId="{160528EA-D8D8-45B3-8A22-857ACAF68846}" srcOrd="0" destOrd="0" presId="urn:microsoft.com/office/officeart/2005/8/layout/cycle6"/>
    <dgm:cxn modelId="{E59AAC06-F66B-47BA-AE39-383B05834481}" type="presOf" srcId="{4B521124-41D1-48C6-B4D9-AF9B9DA141CB}" destId="{640296A1-58BA-4D0E-BC3D-16633913416C}" srcOrd="0" destOrd="0" presId="urn:microsoft.com/office/officeart/2005/8/layout/cycle6"/>
    <dgm:cxn modelId="{7B955833-2921-4812-BFE4-55813EF66B31}" srcId="{4B521124-41D1-48C6-B4D9-AF9B9DA141CB}" destId="{F7D8800C-F8A0-4F54-A163-EAB8FEC32131}" srcOrd="1" destOrd="0" parTransId="{5FA46C1D-8368-45B0-A13E-B29936F1F4E7}" sibTransId="{004048BC-562E-43E5-A2F8-4054FC5C6B48}"/>
    <dgm:cxn modelId="{BCF17FA6-C3CF-42AA-BDD7-489AA3757BD2}" srcId="{4B521124-41D1-48C6-B4D9-AF9B9DA141CB}" destId="{2CFCD4A9-9599-460A-85E2-BB3D1A3754F4}" srcOrd="0" destOrd="0" parTransId="{C4BA9347-31F7-47DD-8709-1401995F8115}" sibTransId="{66CD4C4C-D5AC-4EDD-8185-16E30E219521}"/>
    <dgm:cxn modelId="{6065E3AA-1B7A-4F20-B830-B538B8E8D942}" srcId="{4B521124-41D1-48C6-B4D9-AF9B9DA141CB}" destId="{2A03E283-4683-46CA-AE44-BC427591C371}" srcOrd="5" destOrd="0" parTransId="{530F6826-AC2A-4110-B931-FC3E8D654358}" sibTransId="{13AA0555-CAE5-4AE2-BBB7-9A9ADB7F7262}"/>
    <dgm:cxn modelId="{52950C28-8CE1-48FB-A3AD-226A026DEE99}" type="presOf" srcId="{2CFCD4A9-9599-460A-85E2-BB3D1A3754F4}" destId="{467050D3-F4C6-4CB1-8A3B-C5099B3425C8}" srcOrd="0" destOrd="0" presId="urn:microsoft.com/office/officeart/2005/8/layout/cycle6"/>
    <dgm:cxn modelId="{611B8C15-7263-4BDD-A191-C9289AC6ACFB}" type="presOf" srcId="{10AA80DD-BBCC-4C65-8E83-7372496F79D6}" destId="{60726AAD-1DCC-4B31-9565-5B8C00E17777}" srcOrd="0" destOrd="0" presId="urn:microsoft.com/office/officeart/2005/8/layout/cycle6"/>
    <dgm:cxn modelId="{9E18012B-018B-4B85-AC34-E2378AB450FB}" type="presOf" srcId="{F7D8800C-F8A0-4F54-A163-EAB8FEC32131}" destId="{811DB25E-F03B-4F4B-8111-6118B9257F14}" srcOrd="0" destOrd="0" presId="urn:microsoft.com/office/officeart/2005/8/layout/cycle6"/>
    <dgm:cxn modelId="{642AA14C-D4F1-48A3-AAF5-872AF50DFCF7}" srcId="{4B521124-41D1-48C6-B4D9-AF9B9DA141CB}" destId="{AA0109FA-B1E8-47B4-8C06-A44F3F253E46}" srcOrd="2" destOrd="0" parTransId="{3542E258-1C0B-45E8-848E-F6170E37635B}" sibTransId="{B673A867-D348-457D-8B8C-5A2D31AB27BA}"/>
    <dgm:cxn modelId="{497A7270-1295-4FBF-A7A8-460AA8466CB6}" srcId="{4B521124-41D1-48C6-B4D9-AF9B9DA141CB}" destId="{DD435A36-5273-4BD5-82E5-85EB3A8914D9}" srcOrd="3" destOrd="0" parTransId="{18ECAB14-3AF1-48B4-94E2-3F3CA36E5B3E}" sibTransId="{77DA903A-D47D-4584-982A-9549A122DE87}"/>
    <dgm:cxn modelId="{5CCB75CF-851D-4FDF-B173-654E4352AAB3}" type="presOf" srcId="{2A03E283-4683-46CA-AE44-BC427591C371}" destId="{D31D23F5-44C5-45A1-962F-415CD3076C26}" srcOrd="0" destOrd="0" presId="urn:microsoft.com/office/officeart/2005/8/layout/cycle6"/>
    <dgm:cxn modelId="{535EAF60-F7B3-4D97-8D37-680478D945CB}" srcId="{4B521124-41D1-48C6-B4D9-AF9B9DA141CB}" destId="{07EA4E34-32B1-4E83-B46A-562BE3FA7492}" srcOrd="4" destOrd="0" parTransId="{2CE21C12-366E-4F0D-9569-2DFE6DD4C7AF}" sibTransId="{10AA80DD-BBCC-4C65-8E83-7372496F79D6}"/>
    <dgm:cxn modelId="{BFF58E7B-254C-4464-A1A2-029437375484}" type="presOf" srcId="{77DA903A-D47D-4584-982A-9549A122DE87}" destId="{56BEC702-B99E-4E89-B3EE-F991403439FD}" srcOrd="0" destOrd="0" presId="urn:microsoft.com/office/officeart/2005/8/layout/cycle6"/>
    <dgm:cxn modelId="{BAEB9239-C541-4FF2-86DD-F489497AEF1C}" type="presOf" srcId="{AA0109FA-B1E8-47B4-8C06-A44F3F253E46}" destId="{67F876D1-A036-488B-821C-215FB5ED3B3D}" srcOrd="0" destOrd="0" presId="urn:microsoft.com/office/officeart/2005/8/layout/cycle6"/>
    <dgm:cxn modelId="{EA84B9DD-1166-44B1-9CD2-E531BF0B55ED}" type="presOf" srcId="{B673A867-D348-457D-8B8C-5A2D31AB27BA}" destId="{690B669D-585F-424C-A3DB-C08D1198F59C}" srcOrd="0" destOrd="0" presId="urn:microsoft.com/office/officeart/2005/8/layout/cycle6"/>
    <dgm:cxn modelId="{A8F31750-600A-4931-80F9-AA8AA8B55AB8}" type="presOf" srcId="{66CD4C4C-D5AC-4EDD-8185-16E30E219521}" destId="{6737B0B4-7BFD-449E-AC6A-B1A282B0793F}" srcOrd="0" destOrd="0" presId="urn:microsoft.com/office/officeart/2005/8/layout/cycle6"/>
    <dgm:cxn modelId="{FDF88DC7-D29F-4371-9E85-0DD818BC9905}" type="presOf" srcId="{004048BC-562E-43E5-A2F8-4054FC5C6B48}" destId="{2EE47EE0-B782-479C-923E-B37CD67B7BA8}" srcOrd="0" destOrd="0" presId="urn:microsoft.com/office/officeart/2005/8/layout/cycle6"/>
    <dgm:cxn modelId="{39B33981-A6AF-4341-B9F9-4AD4B1389BFE}" type="presOf" srcId="{DD435A36-5273-4BD5-82E5-85EB3A8914D9}" destId="{DDB6654A-96D8-4FE1-8BF4-BD2BB3656DA1}" srcOrd="0" destOrd="0" presId="urn:microsoft.com/office/officeart/2005/8/layout/cycle6"/>
    <dgm:cxn modelId="{8345A08D-B8B2-410A-A74E-910757086BEF}" type="presOf" srcId="{13AA0555-CAE5-4AE2-BBB7-9A9ADB7F7262}" destId="{C4B2C70F-DFD8-4E10-8440-ED1C0A365688}" srcOrd="0" destOrd="0" presId="urn:microsoft.com/office/officeart/2005/8/layout/cycle6"/>
    <dgm:cxn modelId="{712B8BB7-B302-433F-84CB-3E635DF72040}" type="presParOf" srcId="{640296A1-58BA-4D0E-BC3D-16633913416C}" destId="{467050D3-F4C6-4CB1-8A3B-C5099B3425C8}" srcOrd="0" destOrd="0" presId="urn:microsoft.com/office/officeart/2005/8/layout/cycle6"/>
    <dgm:cxn modelId="{9B742725-A14C-4B11-983F-0D19BE9DF6FA}" type="presParOf" srcId="{640296A1-58BA-4D0E-BC3D-16633913416C}" destId="{9ED44AAB-7EC2-4439-B2BA-2B59D3277E96}" srcOrd="1" destOrd="0" presId="urn:microsoft.com/office/officeart/2005/8/layout/cycle6"/>
    <dgm:cxn modelId="{45425AB6-0491-41EA-AFDE-7D635CB6A906}" type="presParOf" srcId="{640296A1-58BA-4D0E-BC3D-16633913416C}" destId="{6737B0B4-7BFD-449E-AC6A-B1A282B0793F}" srcOrd="2" destOrd="0" presId="urn:microsoft.com/office/officeart/2005/8/layout/cycle6"/>
    <dgm:cxn modelId="{0D57A35D-ADD2-4AD1-9210-676F8E9D6117}" type="presParOf" srcId="{640296A1-58BA-4D0E-BC3D-16633913416C}" destId="{811DB25E-F03B-4F4B-8111-6118B9257F14}" srcOrd="3" destOrd="0" presId="urn:microsoft.com/office/officeart/2005/8/layout/cycle6"/>
    <dgm:cxn modelId="{1BEDB6E2-B569-437E-9391-0D244D178D48}" type="presParOf" srcId="{640296A1-58BA-4D0E-BC3D-16633913416C}" destId="{86CCF36C-2E42-4117-9722-E1164EC3F1F8}" srcOrd="4" destOrd="0" presId="urn:microsoft.com/office/officeart/2005/8/layout/cycle6"/>
    <dgm:cxn modelId="{10627C8C-FC03-450A-AE3F-4E9A04DA5FE5}" type="presParOf" srcId="{640296A1-58BA-4D0E-BC3D-16633913416C}" destId="{2EE47EE0-B782-479C-923E-B37CD67B7BA8}" srcOrd="5" destOrd="0" presId="urn:microsoft.com/office/officeart/2005/8/layout/cycle6"/>
    <dgm:cxn modelId="{5BC4F9D7-3DBE-4A92-A520-C8A413067971}" type="presParOf" srcId="{640296A1-58BA-4D0E-BC3D-16633913416C}" destId="{67F876D1-A036-488B-821C-215FB5ED3B3D}" srcOrd="6" destOrd="0" presId="urn:microsoft.com/office/officeart/2005/8/layout/cycle6"/>
    <dgm:cxn modelId="{8DDC205D-46D9-456B-A163-A01081460EB9}" type="presParOf" srcId="{640296A1-58BA-4D0E-BC3D-16633913416C}" destId="{990B7CF5-569D-4399-BCD1-C15F3644D12C}" srcOrd="7" destOrd="0" presId="urn:microsoft.com/office/officeart/2005/8/layout/cycle6"/>
    <dgm:cxn modelId="{3C625021-ADDB-42D0-8FE3-A7F93AE1EEE6}" type="presParOf" srcId="{640296A1-58BA-4D0E-BC3D-16633913416C}" destId="{690B669D-585F-424C-A3DB-C08D1198F59C}" srcOrd="8" destOrd="0" presId="urn:microsoft.com/office/officeart/2005/8/layout/cycle6"/>
    <dgm:cxn modelId="{8F86A18E-876E-4C3C-85F5-CC56D9C80F5A}" type="presParOf" srcId="{640296A1-58BA-4D0E-BC3D-16633913416C}" destId="{DDB6654A-96D8-4FE1-8BF4-BD2BB3656DA1}" srcOrd="9" destOrd="0" presId="urn:microsoft.com/office/officeart/2005/8/layout/cycle6"/>
    <dgm:cxn modelId="{9FAE50F9-2982-47E2-B770-8CB5BA765E1B}" type="presParOf" srcId="{640296A1-58BA-4D0E-BC3D-16633913416C}" destId="{E3D9598E-AF76-4647-801E-9B2CC83337FD}" srcOrd="10" destOrd="0" presId="urn:microsoft.com/office/officeart/2005/8/layout/cycle6"/>
    <dgm:cxn modelId="{27E2847A-C3A6-46F1-A99B-DD9952CBFA93}" type="presParOf" srcId="{640296A1-58BA-4D0E-BC3D-16633913416C}" destId="{56BEC702-B99E-4E89-B3EE-F991403439FD}" srcOrd="11" destOrd="0" presId="urn:microsoft.com/office/officeart/2005/8/layout/cycle6"/>
    <dgm:cxn modelId="{FA1E4CE6-8EE6-4476-B6CC-EA9E567E4200}" type="presParOf" srcId="{640296A1-58BA-4D0E-BC3D-16633913416C}" destId="{160528EA-D8D8-45B3-8A22-857ACAF68846}" srcOrd="12" destOrd="0" presId="urn:microsoft.com/office/officeart/2005/8/layout/cycle6"/>
    <dgm:cxn modelId="{8BF7E322-41EC-4D8D-9490-6A30CD7CE21E}" type="presParOf" srcId="{640296A1-58BA-4D0E-BC3D-16633913416C}" destId="{A2B19A4A-E946-4423-9EF9-6D3A02D2D652}" srcOrd="13" destOrd="0" presId="urn:microsoft.com/office/officeart/2005/8/layout/cycle6"/>
    <dgm:cxn modelId="{0ED035FD-757A-4BAC-BD8C-690B3FA0DBDC}" type="presParOf" srcId="{640296A1-58BA-4D0E-BC3D-16633913416C}" destId="{60726AAD-1DCC-4B31-9565-5B8C00E17777}" srcOrd="14" destOrd="0" presId="urn:microsoft.com/office/officeart/2005/8/layout/cycle6"/>
    <dgm:cxn modelId="{FC011290-4996-486E-8298-F66ECFB7D32E}" type="presParOf" srcId="{640296A1-58BA-4D0E-BC3D-16633913416C}" destId="{D31D23F5-44C5-45A1-962F-415CD3076C26}" srcOrd="15" destOrd="0" presId="urn:microsoft.com/office/officeart/2005/8/layout/cycle6"/>
    <dgm:cxn modelId="{E850A06D-99CC-45CA-A1D1-9B0A0A69853F}" type="presParOf" srcId="{640296A1-58BA-4D0E-BC3D-16633913416C}" destId="{9C4527D2-F69D-477E-A720-8ED740236BEC}" srcOrd="16" destOrd="0" presId="urn:microsoft.com/office/officeart/2005/8/layout/cycle6"/>
    <dgm:cxn modelId="{8C3AA2F7-C890-4CB2-B74D-D9ACB5E2E282}" type="presParOf" srcId="{640296A1-58BA-4D0E-BC3D-16633913416C}" destId="{C4B2C70F-DFD8-4E10-8440-ED1C0A36568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5BCC8-EA4A-4F5F-937D-5448862A2182}">
      <dsp:nvSpPr>
        <dsp:cNvPr id="0" name=""/>
        <dsp:cNvSpPr/>
      </dsp:nvSpPr>
      <dsp:spPr>
        <a:xfrm rot="16200000">
          <a:off x="753424" y="-681419"/>
          <a:ext cx="3171863" cy="4534732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Развитие здравоохранения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10 – 15 %</a:t>
          </a:r>
          <a:endParaRPr lang="ru-RU" sz="3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5400000">
        <a:off x="71990" y="15"/>
        <a:ext cx="4534732" cy="2378897"/>
      </dsp:txXfrm>
    </dsp:sp>
    <dsp:sp modelId="{28405683-AB25-4040-B53C-00D2798035E5}">
      <dsp:nvSpPr>
        <dsp:cNvPr id="0" name=""/>
        <dsp:cNvSpPr/>
      </dsp:nvSpPr>
      <dsp:spPr>
        <a:xfrm>
          <a:off x="4374043" y="15"/>
          <a:ext cx="4320480" cy="3024336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Образ жизни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50 – 55 %</a:t>
          </a:r>
          <a:endParaRPr lang="ru-RU" sz="3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374043" y="15"/>
        <a:ext cx="4320480" cy="2268252"/>
      </dsp:txXfrm>
    </dsp:sp>
    <dsp:sp modelId="{5C3FED08-748C-45C0-BBB6-C1EC971B77EF}">
      <dsp:nvSpPr>
        <dsp:cNvPr id="0" name=""/>
        <dsp:cNvSpPr/>
      </dsp:nvSpPr>
      <dsp:spPr>
        <a:xfrm rot="10800000">
          <a:off x="72011" y="3024351"/>
          <a:ext cx="4320480" cy="3024336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Наследственность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16 – 20 % </a:t>
          </a:r>
          <a:endParaRPr lang="ru-RU" sz="3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72011" y="3780435"/>
        <a:ext cx="4320480" cy="2268252"/>
      </dsp:txXfrm>
    </dsp:sp>
    <dsp:sp modelId="{048D2261-166A-4A00-89CB-AC7E04FD5CE2}">
      <dsp:nvSpPr>
        <dsp:cNvPr id="0" name=""/>
        <dsp:cNvSpPr/>
      </dsp:nvSpPr>
      <dsp:spPr>
        <a:xfrm rot="5400000">
          <a:off x="5022115" y="2413145"/>
          <a:ext cx="3024336" cy="4320480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Окружающая среда – 20 – 25</a:t>
          </a:r>
          <a:r>
            <a:rPr lang="ru-RU" sz="3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%</a:t>
          </a:r>
          <a:endParaRPr lang="ru-RU" sz="3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4374043" y="3817301"/>
        <a:ext cx="4320480" cy="2268252"/>
      </dsp:txXfrm>
    </dsp:sp>
    <dsp:sp modelId="{A39F86D4-00F5-464A-949F-E9210FC447BD}">
      <dsp:nvSpPr>
        <dsp:cNvPr id="0" name=""/>
        <dsp:cNvSpPr/>
      </dsp:nvSpPr>
      <dsp:spPr>
        <a:xfrm>
          <a:off x="2499449" y="1696576"/>
          <a:ext cx="3784896" cy="2373529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Факторы, влияющие на состояние здоровья:</a:t>
          </a:r>
          <a:endParaRPr lang="ru-RU" sz="4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2615315" y="1812442"/>
        <a:ext cx="3553164" cy="2141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050D3-F4C6-4CB1-8A3B-C5099B3425C8}">
      <dsp:nvSpPr>
        <dsp:cNvPr id="0" name=""/>
        <dsp:cNvSpPr/>
      </dsp:nvSpPr>
      <dsp:spPr>
        <a:xfrm>
          <a:off x="3569421" y="1308"/>
          <a:ext cx="1537922" cy="9996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all" spc="0" normalizeH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rPr>
            <a:t>СОН</a:t>
          </a:r>
          <a:endParaRPr kumimoji="0" lang="ru-RU" sz="1900" b="1" i="0" u="none" strike="noStrike" kern="1200" cap="all" spc="0" normalizeH="0" baseline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" charset="0"/>
            <a:cs typeface="Arial" charset="0"/>
          </a:endParaRPr>
        </a:p>
      </dsp:txBody>
      <dsp:txXfrm>
        <a:off x="3618220" y="50107"/>
        <a:ext cx="1440324" cy="902051"/>
      </dsp:txXfrm>
    </dsp:sp>
    <dsp:sp modelId="{6737B0B4-7BFD-449E-AC6A-B1A282B0793F}">
      <dsp:nvSpPr>
        <dsp:cNvPr id="0" name=""/>
        <dsp:cNvSpPr/>
      </dsp:nvSpPr>
      <dsp:spPr>
        <a:xfrm>
          <a:off x="1981507" y="501133"/>
          <a:ext cx="4713749" cy="4713749"/>
        </a:xfrm>
        <a:custGeom>
          <a:avLst/>
          <a:gdLst/>
          <a:ahLst/>
          <a:cxnLst/>
          <a:rect l="0" t="0" r="0" b="0"/>
          <a:pathLst>
            <a:path>
              <a:moveTo>
                <a:pt x="3135683" y="132393"/>
              </a:moveTo>
              <a:arcTo wR="2356874" hR="2356874" stAng="17357733" swAng="150284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DB25E-F03B-4F4B-8111-6118B9257F14}">
      <dsp:nvSpPr>
        <dsp:cNvPr id="0" name=""/>
        <dsp:cNvSpPr/>
      </dsp:nvSpPr>
      <dsp:spPr>
        <a:xfrm>
          <a:off x="5610534" y="1179745"/>
          <a:ext cx="1537922" cy="9996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rPr>
            <a:t>ПИТАНИЕ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(СОБЛЮДЕНИЕ ИНТЕРВАЛОВ)</a:t>
          </a:r>
        </a:p>
      </dsp:txBody>
      <dsp:txXfrm>
        <a:off x="5659333" y="1228544"/>
        <a:ext cx="1440324" cy="902051"/>
      </dsp:txXfrm>
    </dsp:sp>
    <dsp:sp modelId="{2EE47EE0-B782-479C-923E-B37CD67B7BA8}">
      <dsp:nvSpPr>
        <dsp:cNvPr id="0" name=""/>
        <dsp:cNvSpPr/>
      </dsp:nvSpPr>
      <dsp:spPr>
        <a:xfrm>
          <a:off x="1981507" y="501133"/>
          <a:ext cx="4713749" cy="4713749"/>
        </a:xfrm>
        <a:custGeom>
          <a:avLst/>
          <a:gdLst/>
          <a:ahLst/>
          <a:cxnLst/>
          <a:rect l="0" t="0" r="0" b="0"/>
          <a:pathLst>
            <a:path>
              <a:moveTo>
                <a:pt x="4617810" y="1691270"/>
              </a:moveTo>
              <a:arcTo wR="2356874" hR="2356874" stAng="20615756" swAng="196848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876D1-A036-488B-821C-215FB5ED3B3D}">
      <dsp:nvSpPr>
        <dsp:cNvPr id="0" name=""/>
        <dsp:cNvSpPr/>
      </dsp:nvSpPr>
      <dsp:spPr>
        <a:xfrm>
          <a:off x="5610534" y="3536620"/>
          <a:ext cx="1537922" cy="9996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all" spc="0" normalizeH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rPr>
            <a:t>ПРОГУЛКА</a:t>
          </a:r>
          <a:endParaRPr kumimoji="0" lang="ru-RU" sz="1900" b="1" i="0" u="none" strike="noStrike" kern="1200" cap="all" spc="0" normalizeH="0" baseline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" charset="0"/>
            <a:cs typeface="Arial" charset="0"/>
          </a:endParaRPr>
        </a:p>
      </dsp:txBody>
      <dsp:txXfrm>
        <a:off x="5659333" y="3585419"/>
        <a:ext cx="1440324" cy="902051"/>
      </dsp:txXfrm>
    </dsp:sp>
    <dsp:sp modelId="{690B669D-585F-424C-A3DB-C08D1198F59C}">
      <dsp:nvSpPr>
        <dsp:cNvPr id="0" name=""/>
        <dsp:cNvSpPr/>
      </dsp:nvSpPr>
      <dsp:spPr>
        <a:xfrm>
          <a:off x="1981507" y="501133"/>
          <a:ext cx="4713749" cy="4713749"/>
        </a:xfrm>
        <a:custGeom>
          <a:avLst/>
          <a:gdLst/>
          <a:ahLst/>
          <a:cxnLst/>
          <a:rect l="0" t="0" r="0" b="0"/>
          <a:pathLst>
            <a:path>
              <a:moveTo>
                <a:pt x="4004214" y="4042440"/>
              </a:moveTo>
              <a:arcTo wR="2356874" hR="2356874" stAng="2739426" swAng="150284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6654A-96D8-4FE1-8BF4-BD2BB3656DA1}">
      <dsp:nvSpPr>
        <dsp:cNvPr id="0" name=""/>
        <dsp:cNvSpPr/>
      </dsp:nvSpPr>
      <dsp:spPr>
        <a:xfrm>
          <a:off x="3569421" y="4715057"/>
          <a:ext cx="1537922" cy="9996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all" spc="0" normalizeH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ДЕЯТЕЛЬНОСТЬ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all" spc="0" normalizeH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(познавательная, художественная,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all" spc="0" normalizeH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 и т.д.)</a:t>
          </a:r>
          <a:endParaRPr kumimoji="0" lang="ru-RU" sz="1100" b="0" i="0" u="none" strike="noStrike" kern="1200" cap="none" normalizeH="0" baseline="0" dirty="0" smtClean="0">
            <a:ln/>
            <a:effectLst/>
            <a:latin typeface="+mn-lt"/>
            <a:cs typeface="Arial" charset="0"/>
          </a:endParaRPr>
        </a:p>
      </dsp:txBody>
      <dsp:txXfrm>
        <a:off x="3618220" y="4763856"/>
        <a:ext cx="1440324" cy="902051"/>
      </dsp:txXfrm>
    </dsp:sp>
    <dsp:sp modelId="{56BEC702-B99E-4E89-B3EE-F991403439FD}">
      <dsp:nvSpPr>
        <dsp:cNvPr id="0" name=""/>
        <dsp:cNvSpPr/>
      </dsp:nvSpPr>
      <dsp:spPr>
        <a:xfrm>
          <a:off x="1981507" y="501133"/>
          <a:ext cx="4713749" cy="4713749"/>
        </a:xfrm>
        <a:custGeom>
          <a:avLst/>
          <a:gdLst/>
          <a:ahLst/>
          <a:cxnLst/>
          <a:rect l="0" t="0" r="0" b="0"/>
          <a:pathLst>
            <a:path>
              <a:moveTo>
                <a:pt x="1578066" y="4581356"/>
              </a:moveTo>
              <a:arcTo wR="2356874" hR="2356874" stAng="6557733" swAng="150284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28EA-D8D8-45B3-8A22-857ACAF68846}">
      <dsp:nvSpPr>
        <dsp:cNvPr id="0" name=""/>
        <dsp:cNvSpPr/>
      </dsp:nvSpPr>
      <dsp:spPr>
        <a:xfrm>
          <a:off x="1528307" y="3536620"/>
          <a:ext cx="1537922" cy="99964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ОТДЫХ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(ИГРА)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1" i="0" u="none" strike="noStrike" kern="1200" cap="none" normalizeH="0" baseline="0" dirty="0" smtClean="0">
            <a:ln/>
            <a:effectLst/>
            <a:latin typeface="+mn-lt"/>
            <a:cs typeface="Arial" charset="0"/>
          </a:endParaRPr>
        </a:p>
      </dsp:txBody>
      <dsp:txXfrm>
        <a:off x="1577106" y="3585419"/>
        <a:ext cx="1440324" cy="902051"/>
      </dsp:txXfrm>
    </dsp:sp>
    <dsp:sp modelId="{60726AAD-1DCC-4B31-9565-5B8C00E17777}">
      <dsp:nvSpPr>
        <dsp:cNvPr id="0" name=""/>
        <dsp:cNvSpPr/>
      </dsp:nvSpPr>
      <dsp:spPr>
        <a:xfrm>
          <a:off x="1981507" y="501133"/>
          <a:ext cx="4713749" cy="4713749"/>
        </a:xfrm>
        <a:custGeom>
          <a:avLst/>
          <a:gdLst/>
          <a:ahLst/>
          <a:cxnLst/>
          <a:rect l="0" t="0" r="0" b="0"/>
          <a:pathLst>
            <a:path>
              <a:moveTo>
                <a:pt x="95939" y="3022478"/>
              </a:moveTo>
              <a:arcTo wR="2356874" hR="2356874" stAng="9815756" swAng="196848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D23F5-44C5-45A1-962F-415CD3076C26}">
      <dsp:nvSpPr>
        <dsp:cNvPr id="0" name=""/>
        <dsp:cNvSpPr/>
      </dsp:nvSpPr>
      <dsp:spPr>
        <a:xfrm>
          <a:off x="1528307" y="1179745"/>
          <a:ext cx="1537922" cy="9996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ДВИГАТЕЛЬНАЯ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АКТИВНОСТЬ</a:t>
          </a:r>
        </a:p>
      </dsp:txBody>
      <dsp:txXfrm>
        <a:off x="1577106" y="1228544"/>
        <a:ext cx="1440324" cy="902051"/>
      </dsp:txXfrm>
    </dsp:sp>
    <dsp:sp modelId="{C4B2C70F-DFD8-4E10-8440-ED1C0A365688}">
      <dsp:nvSpPr>
        <dsp:cNvPr id="0" name=""/>
        <dsp:cNvSpPr/>
      </dsp:nvSpPr>
      <dsp:spPr>
        <a:xfrm>
          <a:off x="1981507" y="501133"/>
          <a:ext cx="4713749" cy="4713749"/>
        </a:xfrm>
        <a:custGeom>
          <a:avLst/>
          <a:gdLst/>
          <a:ahLst/>
          <a:cxnLst/>
          <a:rect l="0" t="0" r="0" b="0"/>
          <a:pathLst>
            <a:path>
              <a:moveTo>
                <a:pt x="709534" y="671309"/>
              </a:moveTo>
              <a:arcTo wR="2356874" hR="2356874" stAng="13539426" swAng="150284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01291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59C7-D4D1-4CDC-96F7-94E8BA808771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558D-D7DE-4998-990F-AAF3DD7FF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56292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FF1C-20C2-479F-8ED6-8E65583A3E78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F9A5C-F3ED-431E-ABDC-C5AD5632B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0433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C231F-9D7D-4FCA-96E1-B30F40C5831C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5C68-3AEB-4D4F-A2A6-B6C0E8B17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51890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8F54-450D-407A-B68D-B61ED3456F44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3A53-470A-416B-87FC-BC91BC157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15301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B0BB-691D-41B8-9018-76493CC3042B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7751-6EAE-4DBA-A02C-9B877C241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243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8545-60D0-45DE-872E-F3946D9184CE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896B-0396-4905-831C-09B9FEC78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23129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4FA4-9FF5-428B-9427-A6FAF18CA902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5817-4F22-4A62-A165-794995B05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84061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33AF-E2A1-4508-9360-8658C332EABE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BC4F-4A66-4886-B877-2B3EE02F2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8483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DB1C-AFC4-49FE-9BAE-7695DD6CFC26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0C9E9-53E5-4F58-B366-71F996FCE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10597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88B7-50E5-42DE-88B7-C3A8910ED02E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D916E-A3DA-4CA9-AB13-DF5226B3E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52540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768740-0216-4383-A5B1-729420ECABAB}" type="datetimeFigureOut">
              <a:rPr lang="ru-RU"/>
              <a:pPr>
                <a:defRPr/>
              </a:pPr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D719AF-FEDF-42C8-A144-2E523CCE9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4000" y="692697"/>
            <a:ext cx="7772400" cy="3672407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Здоровье ребенка </a:t>
            </a:r>
            <a:b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</a:b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в наших руках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286388"/>
            <a:ext cx="6048672" cy="13109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12068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Водные процедуры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98" y="3212976"/>
            <a:ext cx="4620082" cy="3393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436096" y="2828835"/>
            <a:ext cx="3456384" cy="36933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marL="285750" indent="-285750">
              <a:buBlip>
                <a:blip r:embed="rId3"/>
              </a:buBlip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Blip>
                <a:blip r:embed="rId3"/>
              </a:buBlip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бтирание мокрым полотенцем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контрастный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душ (обливание ног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marL="285750" indent="-285750">
              <a:buBlip>
                <a:blip r:embed="rId3"/>
              </a:buBlip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полоскание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горла прохладной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водой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Двойная волна 7"/>
          <p:cNvSpPr/>
          <p:nvPr/>
        </p:nvSpPr>
        <p:spPr>
          <a:xfrm>
            <a:off x="0" y="1954915"/>
            <a:ext cx="9143999" cy="914400"/>
          </a:xfrm>
          <a:prstGeom prst="doubleWave">
            <a:avLst/>
          </a:prstGeom>
          <a:ln w="38100" cmpd="dbl">
            <a:prstDash val="solid"/>
            <a:beve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Личная гигиена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Закаливание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480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>
                <a:ln w="11430"/>
                <a:solidFill>
                  <a:srgbClr val="26A6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Благоприятная психологическая </a:t>
            </a:r>
            <a:r>
              <a:rPr lang="ru-RU" sz="3600" b="1" i="1" spc="50" dirty="0" smtClean="0">
                <a:ln w="11430"/>
                <a:solidFill>
                  <a:srgbClr val="26A6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i="1" spc="50" dirty="0" smtClean="0">
                <a:ln w="11430"/>
                <a:solidFill>
                  <a:srgbClr val="26A6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i="1" spc="50" dirty="0" smtClean="0">
                <a:ln w="11430"/>
                <a:solidFill>
                  <a:srgbClr val="26A6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обстановка </a:t>
            </a:r>
            <a:r>
              <a:rPr lang="ru-RU" sz="3600" b="1" i="1" spc="50" dirty="0">
                <a:ln w="11430"/>
                <a:solidFill>
                  <a:srgbClr val="26A6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 семье</a:t>
            </a:r>
            <a:endParaRPr lang="ru-RU" sz="3600" b="1" spc="50" dirty="0">
              <a:ln w="11430"/>
              <a:solidFill>
                <a:srgbClr val="26A64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22641"/>
            <a:ext cx="4060676" cy="35452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499992" y="1412777"/>
            <a:ext cx="46440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3"/>
              </a:buBlip>
            </a:pPr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позитивное, доброжелательное настроение всех членов семьи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pPr lvl="0"/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ровный, спокойный тон в процессе общения в семье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pPr marL="285750" lvl="0" indent="-285750">
              <a:buBlip>
                <a:blip r:embed="rId3"/>
              </a:buBlip>
            </a:pP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единство требований к ребенку со стороны всех членов семьи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pPr marL="285750" lvl="0" indent="-285750">
              <a:buBlip>
                <a:blip r:embed="rId3"/>
              </a:buBlip>
            </a:pP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обязательное поощрение ребенка при минимальных успехах и даже при их отсутствии, если ребенок 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постарался</a:t>
            </a:r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;</a:t>
            </a:r>
            <a:endParaRPr lang="ru-RU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285750" lvl="0" indent="-285750">
              <a:buBlip>
                <a:blip r:embed="rId3"/>
              </a:buBlip>
            </a:pP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при любой возможности осуществление с ребенком телесного и </a:t>
            </a:r>
            <a:r>
              <a:rPr lang="ru-RU" b="1" i="1">
                <a:solidFill>
                  <a:srgbClr val="002060"/>
                </a:solidFill>
                <a:latin typeface="Monotype Corsiva" pitchFamily="66" charset="0"/>
              </a:rPr>
              <a:t>визуального </a:t>
            </a:r>
            <a:r>
              <a:rPr lang="ru-RU" b="1" i="1" smtClean="0">
                <a:solidFill>
                  <a:srgbClr val="002060"/>
                </a:solidFill>
                <a:latin typeface="Monotype Corsiva" pitchFamily="66" charset="0"/>
              </a:rPr>
              <a:t>контакта;</a:t>
            </a:r>
            <a:endParaRPr lang="ru-RU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b="1" i="1" dirty="0">
                <a:solidFill>
                  <a:srgbClr val="002060"/>
                </a:solidFill>
                <a:latin typeface="Monotype Corsiva" pitchFamily="66" charset="0"/>
              </a:rPr>
              <a:t>организация совместной деятельности с ребенком.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154123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магнитный диск 4"/>
          <p:cNvSpPr/>
          <p:nvPr/>
        </p:nvSpPr>
        <p:spPr>
          <a:xfrm>
            <a:off x="467544" y="2096852"/>
            <a:ext cx="3456384" cy="4248472"/>
          </a:xfrm>
          <a:prstGeom prst="flowChartMagneticDisk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Рациональное питание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5176" y="1844824"/>
            <a:ext cx="4752528" cy="4752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2708920"/>
            <a:ext cx="3312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Питание </a:t>
            </a:r>
            <a:r>
              <a:rPr lang="ru-RU" b="1" i="1" dirty="0">
                <a:solidFill>
                  <a:srgbClr val="C00000"/>
                </a:solidFill>
                <a:latin typeface="+mn-lt"/>
              </a:rPr>
              <a:t>по режиму</a:t>
            </a:r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.</a:t>
            </a:r>
          </a:p>
          <a:p>
            <a:pPr lvl="0"/>
            <a:endParaRPr lang="ru-RU" b="1" i="1" dirty="0">
              <a:solidFill>
                <a:srgbClr val="C00000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i="1" dirty="0">
                <a:solidFill>
                  <a:srgbClr val="C00000"/>
                </a:solidFill>
                <a:latin typeface="+mn-lt"/>
              </a:rPr>
              <a:t>Натуральные богатые витаминами и минеральными веществами продукты</a:t>
            </a:r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b="1" i="1" dirty="0">
              <a:solidFill>
                <a:srgbClr val="C00000"/>
              </a:solidFill>
              <a:latin typeface="+mn-lt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i="1" dirty="0">
                <a:solidFill>
                  <a:srgbClr val="C00000"/>
                </a:solidFill>
                <a:latin typeface="+mn-lt"/>
              </a:rPr>
              <a:t>Фрукты и овощи. </a:t>
            </a:r>
          </a:p>
        </p:txBody>
      </p:sp>
    </p:spTree>
    <p:extLst>
      <p:ext uri="{BB962C8B-B14F-4D97-AF65-F5344CB8AC3E}">
        <p14:creationId xmlns:p14="http://schemas.microsoft.com/office/powerpoint/2010/main" xmlns="" val="1650121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228692" cy="1224136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Физическая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8389" y="3869463"/>
            <a:ext cx="3533775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1628800"/>
            <a:ext cx="8352928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Занятия физкультурой укрепляют не только физическое здоровье, но и психику ребенка, позитивно влияют на его характер, способствуют развитию волевых качеств, уверенности в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себе.</a:t>
            </a: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190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692697"/>
            <a:ext cx="5256584" cy="560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ертикальный свиток 6"/>
          <p:cNvSpPr/>
          <p:nvPr/>
        </p:nvSpPr>
        <p:spPr>
          <a:xfrm>
            <a:off x="107504" y="1700808"/>
            <a:ext cx="3312368" cy="4248472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Monotype Corsiva" pitchFamily="66" charset="0"/>
                <a:cs typeface="Aharoni" pitchFamily="2" charset="-79"/>
              </a:rPr>
              <a:t>"Здоровье — </a:t>
            </a:r>
            <a:endParaRPr lang="ru-RU" sz="2800" b="1" dirty="0" smtClean="0">
              <a:latin typeface="Monotype Corsiva" pitchFamily="66" charset="0"/>
              <a:cs typeface="Aharoni" pitchFamily="2" charset="-79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  <a:cs typeface="Aharoni" pitchFamily="2" charset="-79"/>
              </a:rPr>
              <a:t>это </a:t>
            </a:r>
            <a:r>
              <a:rPr lang="ru-RU" sz="2800" b="1" dirty="0">
                <a:latin typeface="Monotype Corsiva" pitchFamily="66" charset="0"/>
                <a:cs typeface="Aharoni" pitchFamily="2" charset="-79"/>
              </a:rPr>
              <a:t>вершина, которую должен каждый покорить сам</a:t>
            </a:r>
            <a:r>
              <a:rPr lang="ru-RU" sz="2400" b="1" dirty="0">
                <a:latin typeface="Monotype Corsiva" pitchFamily="66" charset="0"/>
                <a:cs typeface="Aharoni" pitchFamily="2" charset="-79"/>
              </a:rPr>
              <a:t>" </a:t>
            </a:r>
            <a:endParaRPr lang="ru-RU" sz="2400" b="1" dirty="0" smtClean="0">
              <a:latin typeface="Monotype Corsiva" pitchFamily="66" charset="0"/>
              <a:cs typeface="Aharoni" pitchFamily="2" charset="-79"/>
            </a:endParaRPr>
          </a:p>
          <a:p>
            <a:endParaRPr lang="ru-RU" dirty="0" smtClean="0">
              <a:cs typeface="Aharoni" pitchFamily="2" charset="-79"/>
            </a:endParaRPr>
          </a:p>
          <a:p>
            <a:pPr algn="r"/>
            <a:r>
              <a:rPr lang="ru-RU" b="1" dirty="0" smtClean="0">
                <a:latin typeface="Monotype Corsiva" pitchFamily="66" charset="0"/>
                <a:cs typeface="Aharoni" pitchFamily="2" charset="-79"/>
              </a:rPr>
              <a:t>(восточная мудрость)</a:t>
            </a:r>
            <a:endParaRPr lang="ru-RU" b="1" dirty="0">
              <a:latin typeface="Monotype Corsiva" pitchFamily="66" charset="0"/>
              <a:cs typeface="Aharoni" pitchFamily="2" charset="-79"/>
            </a:endParaRPr>
          </a:p>
          <a:p>
            <a:pPr algn="r"/>
            <a:endParaRPr lang="ru-RU" b="1" dirty="0">
              <a:latin typeface="Monotype Corsiva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002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3312368"/>
          </a:xfrm>
        </p:spPr>
        <p:txBody>
          <a:bodyPr/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Благодарю </a:t>
            </a:r>
            <a:b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632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>
                <a:solidFill>
                  <a:srgbClr val="0000CC"/>
                </a:solidFill>
              </a:rPr>
              <a:t>Повысить уровень знаний родителей в области формирования, сохранения и укрепления здоровья </a:t>
            </a:r>
            <a:r>
              <a:rPr lang="ru-RU" sz="2800" b="1" dirty="0" smtClean="0">
                <a:solidFill>
                  <a:srgbClr val="0000CC"/>
                </a:solidFill>
              </a:rPr>
              <a:t>детей. </a:t>
            </a:r>
          </a:p>
          <a:p>
            <a:pPr lvl="0"/>
            <a:r>
              <a:rPr lang="ru-RU" sz="2800" b="1" dirty="0" smtClean="0">
                <a:solidFill>
                  <a:srgbClr val="0000CC"/>
                </a:solidFill>
              </a:rPr>
              <a:t>Познакомить </a:t>
            </a:r>
            <a:r>
              <a:rPr lang="ru-RU" sz="2800" b="1" dirty="0">
                <a:solidFill>
                  <a:srgbClr val="0000CC"/>
                </a:solidFill>
              </a:rPr>
              <a:t>родителей воспитанников с основными факторами, способствующими укреплению и сохранению здоровья детей. </a:t>
            </a:r>
          </a:p>
          <a:p>
            <a:pPr lvl="0"/>
            <a:r>
              <a:rPr lang="ru-RU" sz="2800" b="1" dirty="0">
                <a:solidFill>
                  <a:srgbClr val="0000CC"/>
                </a:solidFill>
              </a:rPr>
              <a:t>Формирование у родителей мотивации здорового образа жизни, ответственности за свое здоровье и здоровье своих детей.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900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611560" y="1916832"/>
            <a:ext cx="4896544" cy="3672408"/>
          </a:xfrm>
          <a:prstGeom prst="foldedCorner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здоровье?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55576" y="1556792"/>
            <a:ext cx="4680520" cy="46085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</a:t>
            </a:r>
          </a:p>
          <a:p>
            <a:pPr marL="0" indent="0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Здоровье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это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полное физическое,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духовное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умственное 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социальное благополучие.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2294" y="2204864"/>
            <a:ext cx="243415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36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575674131"/>
              </p:ext>
            </p:extLst>
          </p:nvPr>
        </p:nvGraphicFramePr>
        <p:xfrm>
          <a:off x="251520" y="404664"/>
          <a:ext cx="864096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81194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841" y="1929090"/>
            <a:ext cx="2762250" cy="2762250"/>
          </a:xfrm>
          <a:prstGeom prst="rect">
            <a:avLst/>
          </a:prstGeom>
        </p:spPr>
      </p:pic>
      <p:sp>
        <p:nvSpPr>
          <p:cNvPr id="2" name="Облако 1"/>
          <p:cNvSpPr/>
          <p:nvPr/>
        </p:nvSpPr>
        <p:spPr>
          <a:xfrm>
            <a:off x="323527" y="476672"/>
            <a:ext cx="1944216" cy="1418456"/>
          </a:xfrm>
          <a:prstGeom prst="cloud">
            <a:avLst/>
          </a:prstGeom>
          <a:ln>
            <a:solidFill>
              <a:srgbClr val="465EC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</a:t>
            </a: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ежим 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дня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478297" y="176724"/>
            <a:ext cx="3888432" cy="1654780"/>
          </a:xfrm>
          <a:prstGeom prst="cloud">
            <a:avLst/>
          </a:prstGeom>
          <a:ln>
            <a:solidFill>
              <a:srgbClr val="465EC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Регламентированные нагрузки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77706" y="2305364"/>
            <a:ext cx="2952328" cy="1418456"/>
          </a:xfrm>
          <a:prstGeom prst="cloud">
            <a:avLst/>
          </a:prstGeom>
          <a:ln>
            <a:solidFill>
              <a:srgbClr val="465EC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Двигательная 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активность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323527" y="4437112"/>
            <a:ext cx="2154769" cy="1418456"/>
          </a:xfrm>
          <a:prstGeom prst="cloud">
            <a:avLst/>
          </a:prstGeom>
          <a:ln>
            <a:solidFill>
              <a:srgbClr val="465EC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Водные процедуры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588224" y="2354955"/>
            <a:ext cx="2232248" cy="1418456"/>
          </a:xfrm>
          <a:prstGeom prst="cloud">
            <a:avLst/>
          </a:prstGeom>
          <a:ln>
            <a:solidFill>
              <a:srgbClr val="465EC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i="1" dirty="0" smtClean="0"/>
          </a:p>
          <a:p>
            <a:pPr lvl="0" algn="ctr"/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Физическая культура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6588224" y="413048"/>
            <a:ext cx="1872208" cy="1418456"/>
          </a:xfrm>
          <a:prstGeom prst="cloud">
            <a:avLst/>
          </a:prstGeom>
          <a:ln>
            <a:solidFill>
              <a:srgbClr val="465EC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Свежий воздух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699792" y="4900044"/>
            <a:ext cx="3672408" cy="176931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Благоприятная психологическая обстановка в семье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6660232" y="4293096"/>
            <a:ext cx="1944216" cy="1418456"/>
          </a:xfrm>
          <a:prstGeom prst="cloud">
            <a:avLst/>
          </a:prstGeom>
          <a:ln>
            <a:solidFill>
              <a:srgbClr val="465EC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i="1" dirty="0" smtClean="0"/>
              <a:t>  </a:t>
            </a: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Питание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7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189066674"/>
              </p:ext>
            </p:extLst>
          </p:nvPr>
        </p:nvGraphicFramePr>
        <p:xfrm>
          <a:off x="251520" y="1025352"/>
          <a:ext cx="8676765" cy="571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sz="4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Соблюдение режима </a:t>
            </a:r>
            <a:r>
              <a:rPr lang="ru-RU" sz="4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дня 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518" y="2840716"/>
            <a:ext cx="2049016" cy="20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2961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7050D3-F4C6-4CB1-8A3B-C5099B34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6">
                                            <p:graphicEl>
                                              <a:dgm id="{467050D3-F4C6-4CB1-8A3B-C5099B34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37B0B4-7BFD-449E-AC6A-B1A282B07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500"/>
                                        <p:tgtEl>
                                          <p:spTgt spid="6">
                                            <p:graphicEl>
                                              <a:dgm id="{6737B0B4-7BFD-449E-AC6A-B1A282B07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1DB25E-F03B-4F4B-8111-6118B9257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500"/>
                                        <p:tgtEl>
                                          <p:spTgt spid="6">
                                            <p:graphicEl>
                                              <a:dgm id="{811DB25E-F03B-4F4B-8111-6118B9257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E47EE0-B782-479C-923E-B37CD67B7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500"/>
                                        <p:tgtEl>
                                          <p:spTgt spid="6">
                                            <p:graphicEl>
                                              <a:dgm id="{2EE47EE0-B782-479C-923E-B37CD67B7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F876D1-A036-488B-821C-215FB5ED3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500"/>
                                        <p:tgtEl>
                                          <p:spTgt spid="6">
                                            <p:graphicEl>
                                              <a:dgm id="{67F876D1-A036-488B-821C-215FB5ED3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0B669D-585F-424C-A3DB-C08D1198F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500"/>
                                        <p:tgtEl>
                                          <p:spTgt spid="6">
                                            <p:graphicEl>
                                              <a:dgm id="{690B669D-585F-424C-A3DB-C08D1198F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B6654A-96D8-4FE1-8BF4-BD2BB3656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500"/>
                                        <p:tgtEl>
                                          <p:spTgt spid="6">
                                            <p:graphicEl>
                                              <a:dgm id="{DDB6654A-96D8-4FE1-8BF4-BD2BB3656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BEC702-B99E-4E89-B3EE-F9914034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500"/>
                                        <p:tgtEl>
                                          <p:spTgt spid="6">
                                            <p:graphicEl>
                                              <a:dgm id="{56BEC702-B99E-4E89-B3EE-F99140343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0528EA-D8D8-45B3-8A22-857ACAF68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1500"/>
                                        <p:tgtEl>
                                          <p:spTgt spid="6">
                                            <p:graphicEl>
                                              <a:dgm id="{160528EA-D8D8-45B3-8A22-857ACAF68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726AAD-1DCC-4B31-9565-5B8C00E17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1500"/>
                                        <p:tgtEl>
                                          <p:spTgt spid="6">
                                            <p:graphicEl>
                                              <a:dgm id="{60726AAD-1DCC-4B31-9565-5B8C00E17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1D23F5-44C5-45A1-962F-415CD3076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1500"/>
                                        <p:tgtEl>
                                          <p:spTgt spid="6">
                                            <p:graphicEl>
                                              <a:dgm id="{D31D23F5-44C5-45A1-962F-415CD3076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B2C70F-DFD8-4E10-8440-ED1C0A365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1500"/>
                                        <p:tgtEl>
                                          <p:spTgt spid="6">
                                            <p:graphicEl>
                                              <a:dgm id="{C4B2C70F-DFD8-4E10-8440-ED1C0A365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Регламентированные нагрузки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3" y="2864305"/>
            <a:ext cx="3168352" cy="37519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742" y="2492896"/>
            <a:ext cx="4438313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Потеря 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внимания, капризы, истерики, отказ от деятельности являются сигналом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перегрузок!</a:t>
            </a:r>
          </a:p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720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Свежий воздух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848928"/>
            <a:ext cx="3168352" cy="2693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646" y="3865919"/>
            <a:ext cx="3631928" cy="2676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1556793"/>
            <a:ext cx="741682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000" b="1" dirty="0" smtClean="0">
              <a:ln/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ln/>
                <a:solidFill>
                  <a:srgbClr val="00823B"/>
                </a:solidFill>
              </a:rPr>
              <a:t>Прогулка - наиболее </a:t>
            </a:r>
            <a:r>
              <a:rPr lang="ru-RU" sz="2000" b="1" dirty="0">
                <a:ln/>
                <a:solidFill>
                  <a:srgbClr val="00823B"/>
                </a:solidFill>
              </a:rPr>
              <a:t>эффективный вид отдыха</a:t>
            </a:r>
            <a:r>
              <a:rPr lang="ru-RU" sz="2000" b="1" dirty="0" smtClean="0">
                <a:ln/>
                <a:solidFill>
                  <a:srgbClr val="00823B"/>
                </a:solidFill>
              </a:rPr>
              <a:t>. </a:t>
            </a:r>
            <a:r>
              <a:rPr lang="ru-RU" sz="2000" b="1" dirty="0">
                <a:ln/>
                <a:solidFill>
                  <a:srgbClr val="00823B"/>
                </a:solidFill>
              </a:rPr>
              <a:t/>
            </a:r>
            <a:br>
              <a:rPr lang="ru-RU" sz="2000" b="1" dirty="0">
                <a:ln/>
                <a:solidFill>
                  <a:srgbClr val="00823B"/>
                </a:solidFill>
              </a:rPr>
            </a:br>
            <a:r>
              <a:rPr lang="ru-RU" sz="2000" b="1" dirty="0">
                <a:ln/>
                <a:solidFill>
                  <a:srgbClr val="00823B"/>
                </a:solidFill>
              </a:rPr>
              <a:t>Способствует повышению сопротивляемости организма и закаливает его</a:t>
            </a:r>
            <a:r>
              <a:rPr lang="ru-RU" sz="2000" b="1" dirty="0" smtClean="0">
                <a:ln/>
                <a:solidFill>
                  <a:srgbClr val="00823B"/>
                </a:solidFill>
              </a:rPr>
              <a:t>.</a:t>
            </a:r>
          </a:p>
          <a:p>
            <a:pPr algn="ctr"/>
            <a:endParaRPr lang="ru-RU" sz="2000" b="1" dirty="0">
              <a:ln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299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Двигательная активность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7797" y="3140968"/>
            <a:ext cx="413217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1988840"/>
            <a:ext cx="8280920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Движение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– это естественное состояние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ребенка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883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3_FIQ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13_FIQ</Template>
  <TotalTime>540</TotalTime>
  <Words>325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13_FIQ</vt:lpstr>
      <vt:lpstr>Здоровье ребенка  в наших руках</vt:lpstr>
      <vt:lpstr>Цель:</vt:lpstr>
      <vt:lpstr>Что такое здоровье?</vt:lpstr>
      <vt:lpstr>Слайд 4</vt:lpstr>
      <vt:lpstr>Слайд 5</vt:lpstr>
      <vt:lpstr>Соблюдение режима дня  </vt:lpstr>
      <vt:lpstr>Регламентированные нагрузки</vt:lpstr>
      <vt:lpstr>Свежий воздух</vt:lpstr>
      <vt:lpstr>Двигательная активность</vt:lpstr>
      <vt:lpstr>Водные процедуры</vt:lpstr>
      <vt:lpstr>Благоприятная психологическая  обстановка в семье</vt:lpstr>
      <vt:lpstr> Рациональное питание  </vt:lpstr>
      <vt:lpstr>Физическая культура</vt:lpstr>
      <vt:lpstr>Слайд 14</vt:lpstr>
      <vt:lpstr>Благодарю  за внимание!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Валерия</cp:lastModifiedBy>
  <cp:revision>41</cp:revision>
  <dcterms:created xsi:type="dcterms:W3CDTF">2014-11-19T06:21:25Z</dcterms:created>
  <dcterms:modified xsi:type="dcterms:W3CDTF">2024-03-14T15:35:42Z</dcterms:modified>
</cp:coreProperties>
</file>